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59" r:id="rId5"/>
    <p:sldId id="261" r:id="rId6"/>
    <p:sldId id="262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8" autoAdjust="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90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3C175-08F2-43DA-B1F7-F265C2A20503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C7345-985E-46D3-82D5-23816C9AE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90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345-985E-46D3-82D5-23816C9AE1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80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F49755A-41BF-4840-8190-2BCA8FB3D7FB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C89E79B-4FE0-408A-9228-61FDD70F598A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77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5DEFF8C-6C1D-4E07-8E7A-FDC46236A681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18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8DEA953-F6A2-4835-AEB4-58BA578257E9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55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7916DD-DF6E-4400-8315-80CDC5FAEEFC}" type="datetime1">
              <a:rPr lang="en-US" smtClean="0"/>
              <a:t>4/19/2018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86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251D72F-4FAE-4E40-9FC4-090EAEA72FD6}" type="datetime1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20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78A69AE-634D-4D81-9934-A92C71F093B7}" type="datetime1">
              <a:rPr lang="en-US" smtClean="0"/>
              <a:t>4/19/2018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5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3D575F2-EC4B-4CAC-9DD2-D5D6A565EEB0}" type="datetime1">
              <a:rPr lang="en-US" smtClean="0"/>
              <a:t>4/19/2018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57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DBB242-AC22-44DC-BA22-6AD9E5F99B49}" type="datetime1">
              <a:rPr lang="en-US" smtClean="0"/>
              <a:t>4/19/2018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3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A23792-415F-4AB7-83D9-72DE54F84AA5}" type="datetime1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08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6B33409-09BB-4622-9776-90CF876E8DF4}" type="datetime1">
              <a:rPr lang="en-US" smtClean="0"/>
              <a:t>4/19/2018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nl475@cornell.edu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D00D708-5535-A340-B76E-069692B8F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61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owerPoint Template 1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495233"/>
            <a:ext cx="8458200" cy="1470025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From Quantum Mechanics to Battery Design: Uncovering the Materials World with Computation</a:t>
            </a:r>
            <a:br>
              <a:rPr lang="en-US" dirty="0">
                <a:latin typeface="Garamond" panose="02020404030301010803" pitchFamily="18" charset="0"/>
              </a:rPr>
            </a:b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75185"/>
            <a:ext cx="6400800" cy="1752600"/>
          </a:xfrm>
        </p:spPr>
        <p:txBody>
          <a:bodyPr/>
          <a:lstStyle/>
          <a:p>
            <a:r>
              <a:rPr lang="en-US" dirty="0"/>
              <a:t>Nima Leclerc</a:t>
            </a:r>
            <a:endParaRPr lang="en-US" sz="2800" dirty="0">
              <a:latin typeface="Garamond" panose="02020404030301010803" pitchFamily="18" charset="0"/>
            </a:endParaRPr>
          </a:p>
          <a:p>
            <a:r>
              <a:rPr lang="en-US" sz="2800" dirty="0">
                <a:latin typeface="Garamond" panose="02020404030301010803" pitchFamily="18" charset="0"/>
              </a:rPr>
              <a:t>Jena-Xing Group 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Department of Materials Science and Engineering </a:t>
            </a:r>
          </a:p>
          <a:p>
            <a:r>
              <a:rPr lang="en-US" sz="2800" dirty="0">
                <a:latin typeface="Garamond" panose="02020404030301010803" pitchFamily="18" charset="0"/>
              </a:rPr>
              <a:t>Cornell University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nl475@cornell.edu</a:t>
            </a:r>
          </a:p>
        </p:txBody>
      </p:sp>
    </p:spTree>
    <p:extLst>
      <p:ext uri="{BB962C8B-B14F-4D97-AF65-F5344CB8AC3E}">
        <p14:creationId xmlns:p14="http://schemas.microsoft.com/office/powerpoint/2010/main" val="148434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40" y="623707"/>
            <a:ext cx="8229600" cy="1143000"/>
          </a:xfrm>
        </p:spPr>
        <p:txBody>
          <a:bodyPr/>
          <a:lstStyle/>
          <a:p>
            <a:r>
              <a:rPr lang="en-US" sz="3600" b="1" dirty="0">
                <a:latin typeface="Garamond" panose="02020404030301010803" pitchFamily="18" charset="0"/>
              </a:rPr>
              <a:t>Why care about materials? </a:t>
            </a:r>
          </a:p>
        </p:txBody>
      </p:sp>
      <p:pic>
        <p:nvPicPr>
          <p:cNvPr id="1026" name="Picture 2" descr="Image result for photovolta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28" y="4256334"/>
            <a:ext cx="3150025" cy="21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ballo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38" y="1276125"/>
            <a:ext cx="2785403" cy="27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uperconductors circu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260" y="3956549"/>
            <a:ext cx="3523580" cy="234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iomedical artificial orga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461" y="1422299"/>
            <a:ext cx="4171179" cy="234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nl475@cornell.edu</a:t>
            </a:r>
          </a:p>
        </p:txBody>
      </p:sp>
    </p:spTree>
    <p:extLst>
      <p:ext uri="{BB962C8B-B14F-4D97-AF65-F5344CB8AC3E}">
        <p14:creationId xmlns:p14="http://schemas.microsoft.com/office/powerpoint/2010/main" val="304121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37" y="739788"/>
            <a:ext cx="8229600" cy="1143000"/>
          </a:xfrm>
        </p:spPr>
        <p:txBody>
          <a:bodyPr/>
          <a:lstStyle/>
          <a:p>
            <a:r>
              <a:rPr lang="en-US" sz="3200" b="1" dirty="0">
                <a:latin typeface="Garamond" panose="02020404030301010803" pitchFamily="18" charset="0"/>
              </a:rPr>
              <a:t>Making materials= Problem ??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nl475@cornell.edu</a:t>
            </a:r>
          </a:p>
        </p:txBody>
      </p:sp>
      <p:pic>
        <p:nvPicPr>
          <p:cNvPr id="4100" name="Picture 4" descr="Image result for burj khalif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32" y="1497349"/>
            <a:ext cx="2293587" cy="22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graph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57" y="3976997"/>
            <a:ext cx="2930538" cy="234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atoms t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575" y="2166938"/>
            <a:ext cx="360045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424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2246"/>
            <a:ext cx="8229600" cy="1143000"/>
          </a:xfrm>
        </p:spPr>
        <p:txBody>
          <a:bodyPr/>
          <a:lstStyle/>
          <a:p>
            <a:r>
              <a:rPr lang="en-US" sz="3200" b="1" dirty="0">
                <a:latin typeface="Garamond" panose="02020404030301010803" pitchFamily="18" charset="0"/>
              </a:rPr>
              <a:t>Solution=Physics + Computation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nl475@cornell.edu</a:t>
            </a:r>
          </a:p>
        </p:txBody>
      </p:sp>
      <p:pic>
        <p:nvPicPr>
          <p:cNvPr id="6" name="Picture 2" descr="Image result for llnl computi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30" y="4299294"/>
            <a:ext cx="3664082" cy="201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97423" y="2142199"/>
            <a:ext cx="3897824" cy="516422"/>
          </a:xfrm>
          <a:prstGeom prst="rect">
            <a:avLst/>
          </a:prstGeom>
        </p:spPr>
      </p:pic>
      <p:pic>
        <p:nvPicPr>
          <p:cNvPr id="3074" name="Picture 2" descr="Image result for walter koh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41" y="1318881"/>
            <a:ext cx="1920000" cy="1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schroding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641" y="1338851"/>
            <a:ext cx="1117706" cy="158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3199226"/>
            <a:ext cx="7899702" cy="819723"/>
          </a:xfrm>
          <a:prstGeom prst="rect">
            <a:avLst/>
          </a:prstGeom>
        </p:spPr>
      </p:pic>
      <p:sp>
        <p:nvSpPr>
          <p:cNvPr id="9" name="Arrow: Down 8"/>
          <p:cNvSpPr/>
          <p:nvPr/>
        </p:nvSpPr>
        <p:spPr>
          <a:xfrm>
            <a:off x="1769187" y="3980827"/>
            <a:ext cx="877148" cy="73222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Image result for stress strain curv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75886"/>
            <a:ext cx="2680875" cy="131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i v curv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50" y="4326849"/>
            <a:ext cx="2246075" cy="202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27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496" y="785494"/>
            <a:ext cx="8686800" cy="1143000"/>
          </a:xfrm>
        </p:spPr>
        <p:txBody>
          <a:bodyPr/>
          <a:lstStyle/>
          <a:p>
            <a:r>
              <a:rPr lang="en-US" sz="3200" b="1" dirty="0">
                <a:latin typeface="Garamond" panose="02020404030301010803" pitchFamily="18" charset="0"/>
              </a:rPr>
              <a:t>Solving the Energy Crisis with a Computer?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nl475@cornell.edu</a:t>
            </a:r>
          </a:p>
        </p:txBody>
      </p:sp>
      <p:pic>
        <p:nvPicPr>
          <p:cNvPr id="7" name="LPS_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90560" y="3103014"/>
            <a:ext cx="2746736" cy="2569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9527" t="19456" r="19105" b="14447"/>
          <a:stretch/>
        </p:blipFill>
        <p:spPr>
          <a:xfrm>
            <a:off x="350496" y="4504581"/>
            <a:ext cx="2084362" cy="22168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108" y="389715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LGPS</a:t>
            </a:r>
          </a:p>
        </p:txBody>
      </p:sp>
      <p:sp>
        <p:nvSpPr>
          <p:cNvPr id="10" name="Down Arrow 13"/>
          <p:cNvSpPr/>
          <p:nvPr/>
        </p:nvSpPr>
        <p:spPr>
          <a:xfrm>
            <a:off x="1101840" y="3915275"/>
            <a:ext cx="791816" cy="731056"/>
          </a:xfrm>
          <a:prstGeom prst="downArrow">
            <a:avLst>
              <a:gd name="adj1" fmla="val 69815"/>
              <a:gd name="adj2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52" y="1595521"/>
            <a:ext cx="3229282" cy="2099033"/>
          </a:xfrm>
          <a:prstGeom prst="rect">
            <a:avLst/>
          </a:prstGeom>
        </p:spPr>
      </p:pic>
      <p:pic>
        <p:nvPicPr>
          <p:cNvPr id="12" name="Picture 6" descr="Image result for li battery fi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434" y="1739917"/>
            <a:ext cx="3047259" cy="181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2805" y="4057777"/>
            <a:ext cx="2822181" cy="218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2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19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945" y="776897"/>
            <a:ext cx="8532055" cy="1143000"/>
          </a:xfrm>
        </p:spPr>
        <p:txBody>
          <a:bodyPr/>
          <a:lstStyle/>
          <a:p>
            <a:r>
              <a:rPr lang="en-US" sz="3200" b="1" dirty="0">
                <a:latin typeface="Garamond" panose="02020404030301010803" pitchFamily="18" charset="0"/>
              </a:rPr>
              <a:t>Quantum Computing with Quantum and Computers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nl475@cornell.edu</a:t>
            </a:r>
          </a:p>
        </p:txBody>
      </p:sp>
      <p:pic>
        <p:nvPicPr>
          <p:cNvPr id="5122" name="Picture 2" descr="Image result for debdeep je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5" y="1568993"/>
            <a:ext cx="1712754" cy="256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josephson j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971" y="1965294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/>
          <p:cNvSpPr/>
          <p:nvPr/>
        </p:nvSpPr>
        <p:spPr>
          <a:xfrm>
            <a:off x="5769446" y="3386046"/>
            <a:ext cx="991249" cy="7845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Image result for quantum compu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5" y="4498170"/>
            <a:ext cx="2317235" cy="154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niobium nitride crystal stru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06" y="4308467"/>
            <a:ext cx="3240527" cy="216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Down 9"/>
          <p:cNvSpPr/>
          <p:nvPr/>
        </p:nvSpPr>
        <p:spPr>
          <a:xfrm rot="5400000">
            <a:off x="3291368" y="4940148"/>
            <a:ext cx="991249" cy="78452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3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22" y="1152111"/>
            <a:ext cx="8666742" cy="1143000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Yay Innovation!! </a:t>
            </a:r>
            <a:br>
              <a:rPr lang="en-US" b="1" dirty="0">
                <a:latin typeface="Garamond" panose="02020404030301010803" pitchFamily="18" charset="0"/>
              </a:rPr>
            </a:br>
            <a:r>
              <a:rPr lang="en-US" sz="3600" dirty="0">
                <a:latin typeface="Garamond" panose="02020404030301010803" pitchFamily="18" charset="0"/>
              </a:rPr>
              <a:t>Thank you collaborators and funding agencies. </a:t>
            </a:r>
            <a:endParaRPr lang="en-US" b="1" dirty="0">
              <a:latin typeface="Garamond" panose="02020404030301010803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nl475@cornell.edu</a:t>
            </a:r>
          </a:p>
        </p:txBody>
      </p:sp>
      <p:pic>
        <p:nvPicPr>
          <p:cNvPr id="2050" name="Picture 2" descr="Image result for naval research lab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682" y="2610747"/>
            <a:ext cx="1646714" cy="164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627001"/>
            <a:ext cx="2655786" cy="1327893"/>
          </a:xfrm>
          <a:prstGeom prst="rect">
            <a:avLst/>
          </a:prstGeom>
        </p:spPr>
      </p:pic>
      <p:pic>
        <p:nvPicPr>
          <p:cNvPr id="2052" name="Picture 4" descr="Image result for cornell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46" y="2715065"/>
            <a:ext cx="2099105" cy="209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caltech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114" y="4403730"/>
            <a:ext cx="1710446" cy="171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national science found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90" y="4161557"/>
            <a:ext cx="1952619" cy="195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3325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26.359"/>
  <p:tag name="LATEXADDIN" val="\documentclass{article}&#10;\usepackage{amsmath}&#10;\pagestyle{empty}&#10;\begin{document}&#10;$[ - \nabla ^{2} + \hat{V}]|\Psi \rangle = \epsilon |\Psi \rangle $ 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65</Words>
  <Application>Microsoft Office PowerPoint</Application>
  <PresentationFormat>On-screen Show (4:3)</PresentationFormat>
  <Paragraphs>21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Garamond</vt:lpstr>
      <vt:lpstr>Times New Roman</vt:lpstr>
      <vt:lpstr>Office Theme</vt:lpstr>
      <vt:lpstr>From Quantum Mechanics to Battery Design: Uncovering the Materials World with Computation </vt:lpstr>
      <vt:lpstr>Why care about materials? </vt:lpstr>
      <vt:lpstr>Making materials= Problem ?? </vt:lpstr>
      <vt:lpstr>Solution=Physics + Computation</vt:lpstr>
      <vt:lpstr>Solving the Energy Crisis with a Computer? </vt:lpstr>
      <vt:lpstr>Quantum Computing with Quantum and Computers </vt:lpstr>
      <vt:lpstr>Yay Innovation!!  Thank you collaborators and funding agencies. </vt:lpstr>
    </vt:vector>
  </TitlesOfParts>
  <Company>Cornell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LiLynn Graves</dc:creator>
  <cp:lastModifiedBy>Nima Leclerc</cp:lastModifiedBy>
  <cp:revision>128</cp:revision>
  <dcterms:created xsi:type="dcterms:W3CDTF">2014-05-23T13:19:35Z</dcterms:created>
  <dcterms:modified xsi:type="dcterms:W3CDTF">2018-04-20T02:43:38Z</dcterms:modified>
</cp:coreProperties>
</file>